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34" r:id="rId14"/>
    <p:sldId id="357" r:id="rId15"/>
    <p:sldId id="358" r:id="rId16"/>
    <p:sldId id="359" r:id="rId17"/>
    <p:sldId id="360" r:id="rId18"/>
    <p:sldId id="361" r:id="rId19"/>
    <p:sldId id="363" r:id="rId20"/>
    <p:sldId id="362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960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/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Arrondir un rectangle à un seul coin 12"/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341410" y="31433"/>
            <a:ext cx="146579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/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sp>
        <p:nvSpPr>
          <p:cNvPr id="14" name="Espace réservé du texte 25"/>
          <p:cNvSpPr>
            <a:spLocks noGrp="1"/>
          </p:cNvSpPr>
          <p:nvPr>
            <p:ph type="body" sz="quarter" idx="11" hasCustomPrompt="1"/>
          </p:nvPr>
        </p:nvSpPr>
        <p:spPr>
          <a:xfrm>
            <a:off x="2041276" y="6546984"/>
            <a:ext cx="1343587" cy="287486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/>
              <a:t>18/11/2022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B18A733-9DDF-4648-AEC0-182914B87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05" y="6567933"/>
            <a:ext cx="538089" cy="206847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BE5E284-1B55-4246-A52B-B18C8252172F}"/>
              </a:ext>
            </a:extLst>
          </p:cNvPr>
          <p:cNvCxnSpPr>
            <a:cxnSpLocks/>
          </p:cNvCxnSpPr>
          <p:nvPr userDrawn="1"/>
        </p:nvCxnSpPr>
        <p:spPr>
          <a:xfrm>
            <a:off x="1990644" y="6541032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6D08364-9ED3-4B6D-AA84-02DC1E1848C5}"/>
              </a:ext>
            </a:extLst>
          </p:cNvPr>
          <p:cNvSpPr txBox="1"/>
          <p:nvPr userDrawn="1"/>
        </p:nvSpPr>
        <p:spPr>
          <a:xfrm>
            <a:off x="3611006" y="6546438"/>
            <a:ext cx="430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theodore.cherriere@ens-paris-saclay.fr</a:t>
            </a:r>
          </a:p>
        </p:txBody>
      </p:sp>
      <p:pic>
        <p:nvPicPr>
          <p:cNvPr id="19" name="Picture 2" descr="Afficher l’image source">
            <a:extLst>
              <a:ext uri="{FF2B5EF4-FFF2-40B4-BE49-F238E27FC236}">
                <a16:creationId xmlns:a16="http://schemas.microsoft.com/office/drawing/2014/main" id="{8D183AC0-5374-4454-8670-87E7371707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0" y="6535689"/>
            <a:ext cx="404573" cy="26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18199C87-21D5-4D68-813A-640586D0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21" name="Picture 2" descr="Afficher l’image source">
            <a:extLst>
              <a:ext uri="{FF2B5EF4-FFF2-40B4-BE49-F238E27FC236}">
                <a16:creationId xmlns:a16="http://schemas.microsoft.com/office/drawing/2014/main" id="{6CC5B717-6E5F-50B7-5A81-49E91010E71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6"/>
          <a:stretch/>
        </p:blipFill>
        <p:spPr bwMode="auto">
          <a:xfrm>
            <a:off x="740043" y="6535689"/>
            <a:ext cx="479815" cy="27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re 1"/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03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2930614" y="6545023"/>
            <a:ext cx="5095785" cy="27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hlinkClick r:id="rId2"/>
              </a:rPr>
              <a:t>theodore.cherriere@ens-paris-saclay.fr</a:t>
            </a:r>
            <a:r>
              <a:rPr lang="fr-FR" sz="1200" dirty="0"/>
              <a:t> - </a:t>
            </a:r>
            <a:r>
              <a:rPr lang="fr-FR" sz="1200" dirty="0">
                <a:hlinkClick r:id="rId3"/>
              </a:rPr>
              <a:t>thomas.gauthey@centralesupelec.fr</a:t>
            </a:r>
            <a:r>
              <a:rPr lang="fr-FR" sz="1200" dirty="0"/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82884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25">
            <a:extLst>
              <a:ext uri="{FF2B5EF4-FFF2-40B4-BE49-F238E27FC236}">
                <a16:creationId xmlns:a16="http://schemas.microsoft.com/office/drawing/2014/main" id="{0A3D17C4-3195-2A52-C1E7-19F2FD24E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buNone/>
              <a:defRPr sz="1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/>
              <a:t>10/05/2023</a:t>
            </a: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780C2B3-00EF-8E66-FEBE-E0D0F8A2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CD64F9-11F9-E512-7345-579AF0CE9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C3A9CA-4AB8-F174-975C-8DA692896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FC8534-F3B2-9FD0-0D82-53B5A3CE6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2419D3-B6C4-863F-3C8C-8BC29042C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erpulse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9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herrie/tutorial_optimisation_topologique_GDR_SEED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1580050176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herrie/tutorial_optimisation_topologique_GDR_SEE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040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 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9998"/>
            <a:ext cx="9144000" cy="194786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BE3FEEE-00BA-724F-1B27-E080CFE05453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A070F59-F5B3-09AA-383C-CF882C47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E6008EC-C06D-DD20-1F93-F461FA29B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C36E57F-AF8F-ED32-60A3-4836F202C59C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6" grpId="0"/>
      <p:bldP spid="29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871531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4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Méthodes d’optimisation de la géométrie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C882CF0E-E254-87E2-55B1-79A9B139E8F1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F4BD70A5-B9F8-253C-FA8C-BF4BA6465C89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2196FB5-7518-1437-B6C5-C5A91AD6936C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3E574AA-D500-8BE9-31B2-D4CF139C0891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476CA1-04F7-E83F-1816-17F5FDBB0608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4A5619BB-570E-A15A-B515-320E81B30E24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E34729-8EB6-1F8C-6B4A-29CA2C42FBD2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FB1022-BDA7-84D2-D979-AD5A2290206F}"/>
              </a:ext>
            </a:extLst>
          </p:cNvPr>
          <p:cNvCxnSpPr>
            <a:cxnSpLocks/>
            <a:stCxn id="23" idx="6"/>
            <a:endCxn id="33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7D10FEE4-05DF-F767-9AB3-F1E87526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104D6333-9BC0-8252-B291-359E6926FB57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4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38A4192-F231-7641-02C4-4FD698B3C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EAC278-5FCA-31AD-5525-018EBC9B76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4C08595-1122-FC45-DB2C-D570793CBB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999BE6A-CFD3-7D6D-AD32-566D639F1D9B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999BE6A-CFD3-7D6D-AD32-566D639F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B1349C0-3F58-BB7D-A65C-525DD83EF249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944794B-7D45-D527-AE74-8600A4591F85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429716A4-7967-67E1-4DDB-401ACBFAA53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9DCC38F-6597-2BB1-3A10-9558C3737C36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F648775E-FBC7-DAEA-982F-E9FC86FF2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147B0E7-AF6C-B759-0BAD-C89A9C8BC3A0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B9AA38D-3101-F652-C583-3C6987BA83D1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D569DDC0-C1AE-64E4-B290-16DAD9ED4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C7A41F3-E8D3-83F0-7BD7-E1D03FE219EB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C7A41F3-E8D3-83F0-7BD7-E1D03FE21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6FFC54-6E89-F189-27D9-CFE6979E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AA739B1-AF12-46F4-AE5F-AC3540AD8A1F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13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CC88885-9BBA-2469-05C2-68EFC2EDD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C1546F-F53B-2CFC-F446-F76D757F53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BA95993-E107-A7DB-A9F1-A9F168D36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6692E1-36A7-F155-63DF-30938D7AFDE4}"/>
              </a:ext>
            </a:extLst>
          </p:cNvPr>
          <p:cNvSpPr txBox="1"/>
          <p:nvPr/>
        </p:nvSpPr>
        <p:spPr>
          <a:xfrm>
            <a:off x="480951" y="742207"/>
            <a:ext cx="988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Essayons avec l’équation de la magnétostatique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81B751-607A-5869-857F-8FDED532B963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81B751-607A-5869-857F-8FDED532B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E921EC65-34DE-4250-C47F-BDCD504DDDF8}"/>
              </a:ext>
            </a:extLst>
          </p:cNvPr>
          <p:cNvSpPr txBox="1"/>
          <p:nvPr/>
        </p:nvSpPr>
        <p:spPr>
          <a:xfrm>
            <a:off x="1336963" y="5667420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F867805-1321-7F5F-7A89-C63E875AEEBA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6CED3A3-B911-F32B-4253-0077B8934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2C1D57B-412A-29E4-9656-7F34E1EDFB69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DEACFD17-3EA0-6A9F-0ED7-CD8FF6338B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6E04FBA-FE9A-AA4F-F2F1-7614EE28A373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F815B1D-E668-2054-E11F-FDD5131EEC1D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A2796AC1-77C4-141B-7BA9-A482B0BFA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23BE487-290A-85CA-2A89-7B925396031C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009CA85-73C7-49CB-284C-B5C92146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1D2E250F-9E81-A83B-5948-8CF7BB7CFB5E}"/>
                  </a:ext>
                </a:extLst>
              </p:cNvPr>
              <p:cNvSpPr txBox="1"/>
              <p:nvPr/>
            </p:nvSpPr>
            <p:spPr>
              <a:xfrm>
                <a:off x="1074306" y="4219938"/>
                <a:ext cx="10462374" cy="1449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Équation « forte » 2D :</a:t>
                </a:r>
                <a:endParaRPr lang="fr-F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6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6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6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6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6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6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6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6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6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6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6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6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6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6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6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6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6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1D2E250F-9E81-A83B-5948-8CF7BB7CF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06" y="4219938"/>
                <a:ext cx="10462374" cy="1449371"/>
              </a:xfrm>
              <a:prstGeom prst="rect">
                <a:avLst/>
              </a:prstGeom>
              <a:blipFill>
                <a:blip r:embed="rId4"/>
                <a:stretch>
                  <a:fillRect t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62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C675A0A-2169-5055-D688-77AE7FC75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F8DC21-9891-9321-4B5E-18CA3A7BE7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FA9AAB-E483-5DB8-1E07-A5321B52E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668562B-6256-99ED-5BE0-A7F54D7021C0}"/>
                  </a:ext>
                </a:extLst>
              </p:cNvPr>
              <p:cNvSpPr txBox="1"/>
              <p:nvPr/>
            </p:nvSpPr>
            <p:spPr>
              <a:xfrm>
                <a:off x="2447801" y="1298073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668562B-6256-99ED-5BE0-A7F54D702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801" y="1298073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9C62D53-9270-D705-0B01-851ADCEC40FC}"/>
                  </a:ext>
                </a:extLst>
              </p:cNvPr>
              <p:cNvSpPr txBox="1"/>
              <p:nvPr/>
            </p:nvSpPr>
            <p:spPr>
              <a:xfrm>
                <a:off x="341410" y="749497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9C62D53-9270-D705-0B01-851ADCEC4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10" y="749497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FE9A7F1-5FE8-1D57-055C-E3A67DAB0961}"/>
              </a:ext>
            </a:extLst>
          </p:cNvPr>
          <p:cNvCxnSpPr>
            <a:cxnSpLocks/>
          </p:cNvCxnSpPr>
          <p:nvPr/>
        </p:nvCxnSpPr>
        <p:spPr>
          <a:xfrm flipV="1">
            <a:off x="5017325" y="2244436"/>
            <a:ext cx="231569" cy="712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56CAE4D-8A84-1FBF-9BF7-897E4943CF8D}"/>
              </a:ext>
            </a:extLst>
          </p:cNvPr>
          <p:cNvCxnSpPr>
            <a:cxnSpLocks/>
          </p:cNvCxnSpPr>
          <p:nvPr/>
        </p:nvCxnSpPr>
        <p:spPr>
          <a:xfrm flipH="1" flipV="1">
            <a:off x="4148447" y="2183080"/>
            <a:ext cx="376052" cy="773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70396B3-837F-793D-F519-DBFDB87CA326}"/>
              </a:ext>
            </a:extLst>
          </p:cNvPr>
          <p:cNvSpPr txBox="1"/>
          <p:nvPr/>
        </p:nvSpPr>
        <p:spPr>
          <a:xfrm>
            <a:off x="2676159" y="2898553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0D062FA-DDBC-A72B-3349-63EDF75621B2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5DE1296-CCF5-3260-42DA-4002223E4264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5DE1296-CCF5-3260-42DA-4002223E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399"/>
              </a:xfrm>
              <a:prstGeom prst="rect">
                <a:avLst/>
              </a:prstGeom>
              <a:blipFill>
                <a:blip r:embed="rId4"/>
                <a:stretch>
                  <a:fillRect l="-942" t="-1329" b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85E8D13E-30A6-092B-7847-9853CFDCBA34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04C225E-DC91-6A6C-497B-47DF5F4EDF9C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04C225E-DC91-6A6C-497B-47DF5F4ED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44740883-F742-8483-9C0A-1024E082FD36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C31058C-8932-5D38-24DA-84FF40473CE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76896AD-BE4B-43A7-CA96-615CC641CF3E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BA2375-5622-DACC-2EE3-ECC99582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090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17" grpId="0"/>
      <p:bldP spid="19" grpId="0"/>
      <p:bldP spid="20" grpId="0" animBg="1"/>
      <p:bldP spid="21" grpId="0"/>
      <p:bldP spid="22" grpId="0" animBg="1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AA422D2-1BE0-C43F-AFA6-CDE00DB804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2E03B6-85C7-197A-6BBA-5661D01794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E1E971B-E576-2E6C-9B50-6267437FA6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EB8AA00-40A6-193E-AA02-2274D072575C}"/>
                  </a:ext>
                </a:extLst>
              </p:cNvPr>
              <p:cNvSpPr txBox="1"/>
              <p:nvPr/>
            </p:nvSpPr>
            <p:spPr>
              <a:xfrm>
                <a:off x="0" y="1448761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EB8AA00-40A6-193E-AA02-2274D0725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8761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1B386C40-B2BB-12BA-713A-31B81D006F00}"/>
              </a:ext>
            </a:extLst>
          </p:cNvPr>
          <p:cNvSpPr txBox="1"/>
          <p:nvPr/>
        </p:nvSpPr>
        <p:spPr>
          <a:xfrm>
            <a:off x="341410" y="830178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CB954A-A0FA-D16B-3E37-2C97B4D37394}"/>
                  </a:ext>
                </a:extLst>
              </p:cNvPr>
              <p:cNvSpPr txBox="1"/>
              <p:nvPr/>
            </p:nvSpPr>
            <p:spPr>
              <a:xfrm>
                <a:off x="0" y="4172911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CB954A-A0FA-D16B-3E37-2C97B4D37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72911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47160DB-FF13-DB0F-0C6B-3B0C64FECE22}"/>
                  </a:ext>
                </a:extLst>
              </p:cNvPr>
              <p:cNvSpPr txBox="1"/>
              <p:nvPr/>
            </p:nvSpPr>
            <p:spPr>
              <a:xfrm>
                <a:off x="341410" y="2900743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47160DB-FF13-DB0F-0C6B-3B0C64FE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10" y="2900743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052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AAC3875B-24F4-5221-B8B1-904C830C82F2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FC41AD-C1E1-27E3-9D74-BC3A0630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84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476564D-DA25-62C7-0A05-0C5AB7B8E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0059A8-32DC-CCE9-C245-248F31B21B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9F7A99A-DCB5-2BE8-68EE-CE2545949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D7D0379-A1E8-1B71-15F4-4546EBAA6769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D7D0379-A1E8-1B71-15F4-4546EBAA6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6F48DD31-A0E3-084C-DA2D-A3FC1EB42A78}"/>
              </a:ext>
            </a:extLst>
          </p:cNvPr>
          <p:cNvSpPr txBox="1"/>
          <p:nvPr/>
        </p:nvSpPr>
        <p:spPr>
          <a:xfrm>
            <a:off x="424367" y="2051048"/>
            <a:ext cx="11219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cette équation est à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37D980-253F-BC8A-3DC1-9D92AD8AB792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4B3C0-8D02-3E3F-25FE-47E8A045B4A0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165EFD-846D-AB2A-32B3-B5CA7FEE2D1E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58FC46-E64D-2BB3-EBC6-281B39256BF6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3E1701-2F72-8187-55A2-3D87D1F7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F6C029F-0ECD-5264-D95C-A1950E5F07AD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F6C029F-0ECD-5264-D95C-A1950E5F0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575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02DF6A1-AF6F-7F64-F309-6A3CC1793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4796CF-EF18-5D72-1EE3-D6ED62AED4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79A3F3C-41F6-4BD6-077F-9515DC52E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AAAF1F3-6EA5-1CF8-B1D9-7B0797CC3989}"/>
              </a:ext>
            </a:extLst>
          </p:cNvPr>
          <p:cNvSpPr txBox="1">
            <a:spLocks/>
          </p:cNvSpPr>
          <p:nvPr/>
        </p:nvSpPr>
        <p:spPr>
          <a:xfrm>
            <a:off x="838200" y="1143000"/>
            <a:ext cx="10515600" cy="4710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Ordinateur + internet</a:t>
            </a:r>
          </a:p>
          <a:p>
            <a:endParaRPr lang="fr-FR" dirty="0"/>
          </a:p>
          <a:p>
            <a:r>
              <a:rPr lang="fr-FR" dirty="0"/>
              <a:t>Allez sur la page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«</a:t>
            </a:r>
            <a:r>
              <a:rPr lang="fr-FR" dirty="0" err="1">
                <a:hlinkClick r:id="rId2"/>
              </a:rPr>
              <a:t>tcherrie</a:t>
            </a:r>
            <a:r>
              <a:rPr lang="fr-FR" dirty="0">
                <a:hlinkClick r:id="rId2"/>
              </a:rPr>
              <a:t>/</a:t>
            </a:r>
            <a:r>
              <a:rPr lang="fr-FR" dirty="0" err="1">
                <a:hlinkClick r:id="rId2"/>
              </a:rPr>
              <a:t>tutorial_optimisation_topologique_GDR_SEED</a:t>
            </a:r>
            <a:r>
              <a:rPr lang="fr-FR" dirty="0">
                <a:hlinkClick r:id="rId2"/>
              </a:rPr>
              <a:t> (github.com)</a:t>
            </a:r>
            <a:r>
              <a:rPr lang="fr-FR" dirty="0"/>
              <a:t>»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r>
              <a:rPr lang="fr-FR" dirty="0"/>
              <a:t>Cliquez sur le badge « launch binder »</a:t>
            </a:r>
          </a:p>
          <a:p>
            <a:endParaRPr lang="fr-FR" dirty="0"/>
          </a:p>
          <a:p>
            <a:r>
              <a:rPr lang="fr-FR" dirty="0"/>
              <a:t>Après un temps de chargement, vous tombez sur un notebook </a:t>
            </a:r>
            <a:r>
              <a:rPr lang="fr-FR" dirty="0" err="1"/>
              <a:t>Jupyter</a:t>
            </a:r>
            <a:r>
              <a:rPr lang="fr-FR" dirty="0"/>
              <a:t> ; consultez </a:t>
            </a:r>
            <a:r>
              <a:rPr lang="fr-FR"/>
              <a:t>les tutoriels dans l’ordre.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2CD82D-FF0F-9338-C2F0-53FCF8FC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2038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3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3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3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AD6FB-289B-A971-17B6-8374151A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Prérequis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CFD88B-FA98-53EE-24FB-48FCD22F4DF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/>
              <a:t>Ordinateur + internet</a:t>
            </a:r>
          </a:p>
          <a:p>
            <a:endParaRPr lang="fr-FR" dirty="0"/>
          </a:p>
          <a:p>
            <a:r>
              <a:rPr lang="fr-FR" dirty="0"/>
              <a:t>Allez sur la page :</a:t>
            </a:r>
          </a:p>
          <a:p>
            <a:pPr marL="0" indent="0">
              <a:buNone/>
            </a:pPr>
            <a:r>
              <a:rPr lang="fr-FR" dirty="0"/>
              <a:t>«</a:t>
            </a:r>
            <a:r>
              <a:rPr lang="fr-FR" dirty="0" err="1">
                <a:hlinkClick r:id="rId2"/>
              </a:rPr>
              <a:t>tcherrie</a:t>
            </a:r>
            <a:r>
              <a:rPr lang="fr-FR" dirty="0">
                <a:hlinkClick r:id="rId2"/>
              </a:rPr>
              <a:t>/</a:t>
            </a:r>
            <a:r>
              <a:rPr lang="fr-FR" dirty="0" err="1">
                <a:hlinkClick r:id="rId2"/>
              </a:rPr>
              <a:t>tutorial_optimisation_topologique_GDR_SEED</a:t>
            </a:r>
            <a:r>
              <a:rPr lang="fr-FR" dirty="0">
                <a:hlinkClick r:id="rId2"/>
              </a:rPr>
              <a:t> (github.com)</a:t>
            </a:r>
            <a:r>
              <a:rPr lang="fr-FR" dirty="0"/>
              <a:t>»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Cliquez sur le badge « launch binder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13387B-D2EB-038E-E971-F273E841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210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575479" y="1486430"/>
            <a:ext cx="473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stCxn id="4" idx="6"/>
          </p:cNvCxnSpPr>
          <p:nvPr/>
        </p:nvCxnSpPr>
        <p:spPr>
          <a:xfrm>
            <a:off x="3201325" y="3497782"/>
            <a:ext cx="554424" cy="15165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DFE5BC5-1A17-53BC-FEF7-DE6AEDDA8223}"/>
              </a:ext>
            </a:extLst>
          </p:cNvPr>
          <p:cNvCxnSpPr>
            <a:stCxn id="15" idx="6"/>
          </p:cNvCxnSpPr>
          <p:nvPr/>
        </p:nvCxnSpPr>
        <p:spPr>
          <a:xfrm>
            <a:off x="3201325" y="3497782"/>
            <a:ext cx="554424" cy="15165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1283</Words>
  <Application>Microsoft Office PowerPoint</Application>
  <PresentationFormat>Grand écran</PresentationFormat>
  <Paragraphs>233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8" baseType="lpstr">
      <vt:lpstr>Arial</vt:lpstr>
      <vt:lpstr>Book Antiqua</vt:lpstr>
      <vt:lpstr>Calibri</vt:lpstr>
      <vt:lpstr>Calibri Light</vt:lpstr>
      <vt:lpstr>Cambria</vt:lpstr>
      <vt:lpstr>Cambria Math</vt:lpstr>
      <vt:lpstr>Helvetica Neue</vt:lpstr>
      <vt:lpstr>Thème Office</vt:lpstr>
      <vt:lpstr>Tutoriel 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Méthodes d’optimisation de la géométrie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Prérequis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Théodore CHERRIERE</cp:lastModifiedBy>
  <cp:revision>15</cp:revision>
  <dcterms:created xsi:type="dcterms:W3CDTF">2023-04-26T13:03:27Z</dcterms:created>
  <dcterms:modified xsi:type="dcterms:W3CDTF">2023-05-04T15:47:16Z</dcterms:modified>
</cp:coreProperties>
</file>